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95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9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30338" y="1302327"/>
            <a:ext cx="3620152" cy="402969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Maël doit aller au sport à 17h. </a:t>
            </a:r>
          </a:p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temps a-t-il avant le sport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Le sport dure deux heures. </a:t>
            </a:r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A quelle heure Maël va-t-il finir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337935" y="1448991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413663" y="396042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2EBC301-76DF-3040-8129-351B6CB46D92}"/>
              </a:ext>
            </a:extLst>
          </p:cNvPr>
          <p:cNvGrpSpPr/>
          <p:nvPr/>
        </p:nvGrpSpPr>
        <p:grpSpPr>
          <a:xfrm>
            <a:off x="653383" y="2846369"/>
            <a:ext cx="3565724" cy="1525261"/>
            <a:chOff x="445167" y="1903739"/>
            <a:chExt cx="3837849" cy="1709468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C3FCFFC5-794C-DB3F-486B-8A2EE38B2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3328" t="8445" r="14334" b="40003"/>
            <a:stretch/>
          </p:blipFill>
          <p:spPr>
            <a:xfrm>
              <a:off x="445167" y="1903739"/>
              <a:ext cx="3837849" cy="1709468"/>
            </a:xfrm>
            <a:prstGeom prst="rect">
              <a:avLst/>
            </a:prstGeom>
          </p:spPr>
        </p:pic>
        <p:pic>
          <p:nvPicPr>
            <p:cNvPr id="10" name="Image 9" descr="Une image contenant horloge, Horloge numérique, conception&#10;&#10;Le contenu généré par l’IA peut être incorrect.">
              <a:extLst>
                <a:ext uri="{FF2B5EF4-FFF2-40B4-BE49-F238E27FC236}">
                  <a16:creationId xmlns:a16="http://schemas.microsoft.com/office/drawing/2014/main" id="{9DA2D3D2-09C4-40F6-1C7A-FE9999F242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9765" t="67384" r="83181" b="15732"/>
            <a:stretch/>
          </p:blipFill>
          <p:spPr>
            <a:xfrm>
              <a:off x="2481263" y="2228853"/>
              <a:ext cx="614362" cy="919162"/>
            </a:xfrm>
            <a:prstGeom prst="rect">
              <a:avLst/>
            </a:prstGeom>
          </p:spPr>
        </p:pic>
        <p:pic>
          <p:nvPicPr>
            <p:cNvPr id="11" name="Image 10" descr="Une image contenant horloge, Horloge numérique, conception&#10;&#10;Le contenu généré par l’IA peut être incorrect.">
              <a:extLst>
                <a:ext uri="{FF2B5EF4-FFF2-40B4-BE49-F238E27FC236}">
                  <a16:creationId xmlns:a16="http://schemas.microsoft.com/office/drawing/2014/main" id="{B1093C78-92AB-58F8-BADD-A3E70DD95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8918" t="67735" r="34483" b="15458"/>
            <a:stretch/>
          </p:blipFill>
          <p:spPr>
            <a:xfrm>
              <a:off x="1701216" y="2247901"/>
              <a:ext cx="571500" cy="9096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F6D3C986-E7DC-20D7-5FAC-4E7D760E7B6C}"/>
              </a:ext>
            </a:extLst>
          </p:cNvPr>
          <p:cNvSpPr/>
          <p:nvPr/>
        </p:nvSpPr>
        <p:spPr>
          <a:xfrm>
            <a:off x="4337935" y="1448991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11" name="Zone de texte 2">
            <a:extLst>
              <a:ext uri="{FF2B5EF4-FFF2-40B4-BE49-F238E27FC236}">
                <a16:creationId xmlns:a16="http://schemas.microsoft.com/office/drawing/2014/main" id="{2B489F0A-D6A9-B57E-3968-3B3A384DBF2C}"/>
              </a:ext>
            </a:extLst>
          </p:cNvPr>
          <p:cNvSpPr txBox="1"/>
          <p:nvPr/>
        </p:nvSpPr>
        <p:spPr>
          <a:xfrm>
            <a:off x="4730338" y="1305537"/>
            <a:ext cx="3700374" cy="266109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Maël doit aller au sport à 17h. </a:t>
            </a:r>
          </a:p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</a:t>
            </a:r>
            <a:r>
              <a:rPr lang="fr-FR" sz="3200" b="1" spc="-35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temps a-t-il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avant le sport ?</a:t>
            </a:r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6" name="Zone de texte 2">
            <a:extLst>
              <a:ext uri="{FF2B5EF4-FFF2-40B4-BE49-F238E27FC236}">
                <a16:creationId xmlns:a16="http://schemas.microsoft.com/office/drawing/2014/main" id="{F5F49AE3-AF9B-5759-92CD-1B2E9333660D}"/>
              </a:ext>
            </a:extLst>
          </p:cNvPr>
          <p:cNvSpPr txBox="1"/>
          <p:nvPr/>
        </p:nvSpPr>
        <p:spPr>
          <a:xfrm>
            <a:off x="4366933" y="3715733"/>
            <a:ext cx="4210367" cy="164891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faut chercher l’écart entre 16 h et 17 h. </a:t>
            </a:r>
            <a:endParaRPr lang="fr-FR" sz="2800" kern="1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y a une heure entre les deux. </a:t>
            </a:r>
            <a:r>
              <a:rPr lang="fr-FR" sz="2800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Maël</a:t>
            </a:r>
            <a:r>
              <a:rPr lang="fr-FR" sz="28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donc une heure </a:t>
            </a:r>
            <a:r>
              <a:rPr lang="fr-FR" sz="2800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avant le sport</a:t>
            </a:r>
            <a:r>
              <a:rPr lang="fr-FR" sz="28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3200" kern="1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5718D30-7860-8AD7-C1E9-2FF43A577910}"/>
              </a:ext>
            </a:extLst>
          </p:cNvPr>
          <p:cNvGrpSpPr/>
          <p:nvPr/>
        </p:nvGrpSpPr>
        <p:grpSpPr>
          <a:xfrm>
            <a:off x="653383" y="2846369"/>
            <a:ext cx="3565724" cy="1525261"/>
            <a:chOff x="445167" y="1903739"/>
            <a:chExt cx="3837849" cy="1709468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7B1477A-D6DD-AF7A-7B81-FF027F2413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3328" t="8445" r="14334" b="40003"/>
            <a:stretch/>
          </p:blipFill>
          <p:spPr>
            <a:xfrm>
              <a:off x="445167" y="1903739"/>
              <a:ext cx="3837849" cy="1709468"/>
            </a:xfrm>
            <a:prstGeom prst="rect">
              <a:avLst/>
            </a:prstGeom>
          </p:spPr>
        </p:pic>
        <p:pic>
          <p:nvPicPr>
            <p:cNvPr id="9" name="Image 8" descr="Une image contenant horloge, Horloge numérique, conception&#10;&#10;Le contenu généré par l’IA peut être incorrect.">
              <a:extLst>
                <a:ext uri="{FF2B5EF4-FFF2-40B4-BE49-F238E27FC236}">
                  <a16:creationId xmlns:a16="http://schemas.microsoft.com/office/drawing/2014/main" id="{2B66378D-7295-854B-7590-DC244495E8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9765" t="67384" r="83181" b="15732"/>
            <a:stretch/>
          </p:blipFill>
          <p:spPr>
            <a:xfrm>
              <a:off x="2481263" y="2228853"/>
              <a:ext cx="614362" cy="919162"/>
            </a:xfrm>
            <a:prstGeom prst="rect">
              <a:avLst/>
            </a:prstGeom>
          </p:spPr>
        </p:pic>
        <p:pic>
          <p:nvPicPr>
            <p:cNvPr id="10" name="Image 9" descr="Une image contenant horloge, Horloge numérique, conception&#10;&#10;Le contenu généré par l’IA peut être incorrect.">
              <a:extLst>
                <a:ext uri="{FF2B5EF4-FFF2-40B4-BE49-F238E27FC236}">
                  <a16:creationId xmlns:a16="http://schemas.microsoft.com/office/drawing/2014/main" id="{25E22CE4-76F7-6A7E-6C04-26BA3B4200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8918" t="67735" r="34483" b="15458"/>
            <a:stretch/>
          </p:blipFill>
          <p:spPr>
            <a:xfrm>
              <a:off x="1701216" y="2247901"/>
              <a:ext cx="571500" cy="9096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458482" y="3168101"/>
            <a:ext cx="4210367" cy="164891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sport commence à 17 h. Il faut ajouter 2 heures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+ 2 = 19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Maël</a:t>
            </a:r>
            <a:r>
              <a:rPr lang="fr-FR" sz="28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va finir à 19 heures.</a:t>
            </a:r>
            <a:endParaRPr lang="fr-FR" sz="3200" kern="1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8360A475-33C6-B8D4-72B5-A23A22C6DE2A}"/>
              </a:ext>
            </a:extLst>
          </p:cNvPr>
          <p:cNvSpPr txBox="1"/>
          <p:nvPr/>
        </p:nvSpPr>
        <p:spPr>
          <a:xfrm>
            <a:off x="4779951" y="1284417"/>
            <a:ext cx="3620152" cy="1648911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Le sport dure deux heures. </a:t>
            </a:r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A quelle heure Maël va-t-il finir ?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BD254298-1D3B-4FC4-EE08-3A9C30466B9D}"/>
              </a:ext>
            </a:extLst>
          </p:cNvPr>
          <p:cNvSpPr/>
          <p:nvPr/>
        </p:nvSpPr>
        <p:spPr>
          <a:xfrm>
            <a:off x="4387548" y="1407552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D4198C4-0D25-F9FF-7C55-5FD9989CAB9D}"/>
              </a:ext>
            </a:extLst>
          </p:cNvPr>
          <p:cNvGrpSpPr/>
          <p:nvPr/>
        </p:nvGrpSpPr>
        <p:grpSpPr>
          <a:xfrm>
            <a:off x="653383" y="2846369"/>
            <a:ext cx="3565724" cy="1525261"/>
            <a:chOff x="445167" y="1903739"/>
            <a:chExt cx="3837849" cy="1709468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4999480-5BF6-5D4C-02C6-8B4159724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3328" t="8445" r="14334" b="40003"/>
            <a:stretch/>
          </p:blipFill>
          <p:spPr>
            <a:xfrm>
              <a:off x="445167" y="1903739"/>
              <a:ext cx="3837849" cy="1709468"/>
            </a:xfrm>
            <a:prstGeom prst="rect">
              <a:avLst/>
            </a:prstGeom>
          </p:spPr>
        </p:pic>
        <p:pic>
          <p:nvPicPr>
            <p:cNvPr id="10" name="Image 9" descr="Une image contenant horloge, Horloge numérique, conception&#10;&#10;Le contenu généré par l’IA peut être incorrect.">
              <a:extLst>
                <a:ext uri="{FF2B5EF4-FFF2-40B4-BE49-F238E27FC236}">
                  <a16:creationId xmlns:a16="http://schemas.microsoft.com/office/drawing/2014/main" id="{B6B7E03F-A5F9-B77E-B8DD-1C568B664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9765" t="67384" r="83181" b="15732"/>
            <a:stretch/>
          </p:blipFill>
          <p:spPr>
            <a:xfrm>
              <a:off x="2481263" y="2228853"/>
              <a:ext cx="614362" cy="919162"/>
            </a:xfrm>
            <a:prstGeom prst="rect">
              <a:avLst/>
            </a:prstGeom>
          </p:spPr>
        </p:pic>
        <p:pic>
          <p:nvPicPr>
            <p:cNvPr id="11" name="Image 10" descr="Une image contenant horloge, Horloge numérique, conception&#10;&#10;Le contenu généré par l’IA peut être incorrect.">
              <a:extLst>
                <a:ext uri="{FF2B5EF4-FFF2-40B4-BE49-F238E27FC236}">
                  <a16:creationId xmlns:a16="http://schemas.microsoft.com/office/drawing/2014/main" id="{1669500B-DB0C-2386-AD18-7AD5274FD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8918" t="67735" r="34483" b="15458"/>
            <a:stretch/>
          </p:blipFill>
          <p:spPr>
            <a:xfrm>
              <a:off x="1701216" y="2247901"/>
              <a:ext cx="571500" cy="9096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2822</TotalTime>
  <Words>135</Words>
  <Application>Microsoft Office PowerPoint</Application>
  <PresentationFormat>Affichage à l'écran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Problème en image 9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94</cp:revision>
  <dcterms:created xsi:type="dcterms:W3CDTF">2023-02-07T14:55:57Z</dcterms:created>
  <dcterms:modified xsi:type="dcterms:W3CDTF">2025-09-03T09:37:09Z</dcterms:modified>
</cp:coreProperties>
</file>